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01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2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21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5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1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8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27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53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6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85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4A328-A451-487E-BEBC-F60069ABC6F9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EEDB6-1AD6-4E5A-8CA6-E31134716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06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10527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пионерии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77" y="980728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D:\Desktop\день пионерии\IMG_20170526_1446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4" t="24615" r="14615" b="14052"/>
          <a:stretch/>
        </p:blipFill>
        <p:spPr bwMode="auto">
          <a:xfrm>
            <a:off x="4754676" y="4004460"/>
            <a:ext cx="3957276" cy="267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нь пионерии\IMG_20170526_1508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51" b="24183"/>
          <a:stretch/>
        </p:blipFill>
        <p:spPr bwMode="auto">
          <a:xfrm>
            <a:off x="539552" y="810751"/>
            <a:ext cx="8172400" cy="305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день пионерии\IMG_20170526_1518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5" t="21948"/>
          <a:stretch/>
        </p:blipFill>
        <p:spPr bwMode="auto">
          <a:xfrm>
            <a:off x="539552" y="4005063"/>
            <a:ext cx="3812344" cy="267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264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пионерии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пионерии</dc:title>
  <dc:creator>Admin</dc:creator>
  <cp:lastModifiedBy>Admin</cp:lastModifiedBy>
  <cp:revision>1</cp:revision>
  <dcterms:created xsi:type="dcterms:W3CDTF">2017-06-02T07:33:16Z</dcterms:created>
  <dcterms:modified xsi:type="dcterms:W3CDTF">2017-06-02T07:33:27Z</dcterms:modified>
</cp:coreProperties>
</file>